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4"/>
  </p:sldMasterIdLst>
  <p:notesMasterIdLst>
    <p:notesMasterId r:id="rId17"/>
  </p:notesMasterIdLst>
  <p:handoutMasterIdLst>
    <p:handoutMasterId r:id="rId18"/>
  </p:handoutMasterIdLst>
  <p:sldIdLst>
    <p:sldId id="2147480104" r:id="rId5"/>
    <p:sldId id="2147479923" r:id="rId6"/>
    <p:sldId id="2147480109" r:id="rId7"/>
    <p:sldId id="2147482790" r:id="rId8"/>
    <p:sldId id="2147482791" r:id="rId9"/>
    <p:sldId id="2147482792" r:id="rId10"/>
    <p:sldId id="2147480110" r:id="rId11"/>
    <p:sldId id="2147482793" r:id="rId12"/>
    <p:sldId id="2147480108" r:id="rId13"/>
    <p:sldId id="2147480066" r:id="rId14"/>
    <p:sldId id="2147480026" r:id="rId15"/>
    <p:sldId id="2147480056" r:id="rId16"/>
  </p:sldIdLst>
  <p:sldSz cx="12192000" cy="6858000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Segoe Sans Text" pitchFamily="2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04"/>
          </p14:sldIdLst>
        </p14:section>
        <p14:section name="Agenda" id="{194114FB-11A9-460A-BA65-6CA85323C1BD}">
          <p14:sldIdLst>
            <p14:sldId id="2147479923"/>
          </p14:sldIdLst>
        </p14:section>
        <p14:section name="1 - Section slide options" id="{1588D2DD-7526-4E2A-805C-721F64D91A8E}">
          <p14:sldIdLst>
            <p14:sldId id="2147480109"/>
            <p14:sldId id="2147482790"/>
            <p14:sldId id="2147482791"/>
            <p14:sldId id="2147482792"/>
            <p14:sldId id="2147480110"/>
            <p14:sldId id="2147482793"/>
            <p14:sldId id="2147480108"/>
            <p14:sldId id="2147480066"/>
          </p14:sldIdLst>
        </p14:section>
        <p14:section name="10 - Closing slides" id="{1E7AC317-C1C3-BF4A-95B2-52EB01762F53}">
          <p14:sldIdLst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36311-8DB1-1255-34B7-703C25473ADD}" v="8" dt="2024-11-19T23:31:5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2" d="100"/>
          <a:sy n="132" d="100"/>
        </p:scale>
        <p:origin x="-38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11/19/2024 3:31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11/19/2024 3:31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93" y="646827"/>
            <a:ext cx="6367270" cy="5770811"/>
          </a:xfrm>
        </p:spPr>
        <p:txBody>
          <a:bodyPr/>
          <a:lstStyle/>
          <a:p>
            <a:pPr algn="l"/>
            <a:r>
              <a:rPr lang="en-US" b="1" i="0" u="none" strike="noStrike" dirty="0">
                <a:effectLst/>
                <a:latin typeface="var(--title-font-family)"/>
              </a:rPr>
              <a:t>With .NET and AI, our community app "aspires" to be on cloud nine</a:t>
            </a:r>
            <a:br>
              <a:rPr lang="en-US" b="1" i="0" u="none" strike="noStrike" dirty="0">
                <a:effectLst/>
                <a:latin typeface="var(--title-font-family)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693" y="4850061"/>
            <a:ext cx="5430837" cy="276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Augustine Correa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0697B0-D0C6-5800-30E2-24F53AABF726}"/>
              </a:ext>
            </a:extLst>
          </p:cNvPr>
          <p:cNvSpPr txBox="1">
            <a:spLocks/>
          </p:cNvSpPr>
          <p:nvPr/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 dirty="0">
                <a:latin typeface="var(--title-font-family)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260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5" y="2921000"/>
            <a:ext cx="10281389" cy="627830"/>
          </a:xfrm>
        </p:spPr>
        <p:txBody>
          <a:bodyPr/>
          <a:lstStyle/>
          <a:p>
            <a:r>
              <a:rPr lang="en-US" dirty="0"/>
              <a:t>Aspire: Its just not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225" y="4562230"/>
            <a:ext cx="5430837" cy="49244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hackmum.in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Blog that chronicles the development of Visage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x.com/</a:t>
            </a:r>
            <a:r>
              <a:rPr lang="en-US" dirty="0" err="1"/>
              <a:t>augvcor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469431"/>
            <a:ext cx="3657839" cy="307777"/>
          </a:xfrm>
        </p:spPr>
        <p:txBody>
          <a:bodyPr/>
          <a:lstStyle/>
          <a:p>
            <a:r>
              <a:rPr lang="en-US" dirty="0"/>
              <a:t>My Twitter handle that will have threads of various development in Visage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/>
              <a:t>x.com/</a:t>
            </a:r>
            <a:r>
              <a:rPr lang="en-US" dirty="0" err="1"/>
              <a:t>hackmum</a:t>
            </a:r>
            <a:r>
              <a:rPr lang="en-US" dirty="0"/>
              <a:t>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Community’s X handle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/>
              <a:t>https://www.youtube.com/c/hackerspacemumbai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Community’s YouTube Channel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https://github.com/HackerspaceMumbai/Visage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GitHub repository. Contributors welcome </a:t>
            </a:r>
            <a:r>
              <a:rPr lang="en-IN" dirty="0"/>
              <a:t>🙏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/>
              <a:t>Fb.com/</a:t>
            </a:r>
            <a:r>
              <a:rPr lang="en-US" dirty="0" err="1"/>
              <a:t>hackmum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Our community’s FB page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331000"/>
            <a:ext cx="3657839" cy="307777"/>
          </a:xfrm>
        </p:spPr>
        <p:txBody>
          <a:bodyPr/>
          <a:lstStyle/>
          <a:p>
            <a:r>
              <a:rPr lang="en-US" dirty="0"/>
              <a:t>https://www.linkedin.com/company/hackerspace-mumbai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Community’s LinkedIn Profile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https://www.meetup.com/mumbai-technology-meetup/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Our community’s meetup group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553998"/>
          </a:xfrm>
        </p:spPr>
        <p:txBody>
          <a:bodyPr/>
          <a:lstStyle/>
          <a:p>
            <a:r>
              <a:rPr lang="en-US" dirty="0"/>
              <a:t>What are the pain 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276999"/>
          </a:xfrm>
        </p:spPr>
        <p:txBody>
          <a:bodyPr/>
          <a:lstStyle/>
          <a:p>
            <a:r>
              <a:rPr lang="en-US" dirty="0"/>
              <a:t>Demo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553998"/>
          </a:xfrm>
        </p:spPr>
        <p:txBody>
          <a:bodyPr/>
          <a:lstStyle/>
          <a:p>
            <a:r>
              <a:rPr lang="en-US" dirty="0"/>
              <a:t>Learnings, Gotchas,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083374"/>
          </a:xfrm>
        </p:spPr>
        <p:txBody>
          <a:bodyPr/>
          <a:lstStyle/>
          <a:p>
            <a:r>
              <a:rPr lang="en-US" dirty="0"/>
              <a:t>Who are we?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909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10C38-7189-D363-DC21-687151A3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D07AE3D-7A35-DC25-5822-291DA2F3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60" y="1947656"/>
            <a:ext cx="3791479" cy="2962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A36879-E04C-30A2-5C32-DB07A3EE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42" y="670384"/>
            <a:ext cx="9095486" cy="5517232"/>
          </a:xfrm>
          <a:prstGeom prst="rect">
            <a:avLst/>
          </a:prstGeom>
        </p:spPr>
      </p:pic>
      <p:pic>
        <p:nvPicPr>
          <p:cNvPr id="11" name="Picture 2" descr="Image result for Gandhi">
            <a:extLst>
              <a:ext uri="{FF2B5EF4-FFF2-40B4-BE49-F238E27FC236}">
                <a16:creationId xmlns:a16="http://schemas.microsoft.com/office/drawing/2014/main" id="{A16EE82E-8258-85CF-D74C-EEC6B593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70" y="420215"/>
            <a:ext cx="10001030" cy="60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andhi">
            <a:extLst>
              <a:ext uri="{FF2B5EF4-FFF2-40B4-BE49-F238E27FC236}">
                <a16:creationId xmlns:a16="http://schemas.microsoft.com/office/drawing/2014/main" id="{9EDED955-4B3C-A92A-9531-E98007F2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692696"/>
            <a:ext cx="8496944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03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FC77F-939F-5C72-EE69-C2AD98C6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F1C8676A-849B-9CE4-6C61-6AACC11CE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97" b="-3"/>
          <a:stretch/>
        </p:blipFill>
        <p:spPr>
          <a:xfrm>
            <a:off x="8124235" y="2025650"/>
            <a:ext cx="3474720" cy="3474720"/>
          </a:xfrm>
          <a:prstGeom prst="rect">
            <a:avLst/>
          </a:prstGeom>
          <a:noFill/>
        </p:spPr>
      </p:pic>
      <p:pic>
        <p:nvPicPr>
          <p:cNvPr id="3" name="Picture 2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989C09E5-57B6-6DFA-6D08-087C91F1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71" r="6026" b="-3"/>
          <a:stretch/>
        </p:blipFill>
        <p:spPr>
          <a:xfrm>
            <a:off x="365536" y="2025650"/>
            <a:ext cx="3474720" cy="3474720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77C8F-9308-125D-C1AD-098BC038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21" r="34779" b="1"/>
          <a:stretch/>
        </p:blipFill>
        <p:spPr>
          <a:xfrm>
            <a:off x="4358640" y="2025650"/>
            <a:ext cx="3474720" cy="3474720"/>
          </a:xfrm>
          <a:prstGeom prst="rect">
            <a:avLst/>
          </a:prstGeom>
          <a:noFill/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EAA709-4E18-5627-FE33-CEBC96531C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8640" y="5738778"/>
            <a:ext cx="3475037" cy="184666"/>
          </a:xfrm>
        </p:spPr>
        <p:txBody>
          <a:bodyPr/>
          <a:lstStyle/>
          <a:p>
            <a:r>
              <a:rPr lang="en-US" dirty="0"/>
              <a:t>Full of Energy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1557A89-46D5-AD8C-4434-CF40A2B9F9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0752" y="5738778"/>
            <a:ext cx="3475037" cy="184666"/>
          </a:xfrm>
        </p:spPr>
        <p:txBody>
          <a:bodyPr/>
          <a:lstStyle/>
          <a:p>
            <a:r>
              <a:rPr lang="en-US" dirty="0"/>
              <a:t>Buffer seats are full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76DD56A-3FBC-2F5D-867D-8AA3DDFDB9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738778"/>
            <a:ext cx="3475037" cy="184666"/>
          </a:xfrm>
        </p:spPr>
        <p:txBody>
          <a:bodyPr/>
          <a:lstStyle/>
          <a:p>
            <a:r>
              <a:rPr lang="en-US" dirty="0"/>
              <a:t>Only standing place available</a:t>
            </a: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4BF88F66-55EE-6597-4404-460B3E97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dirty="0"/>
              <a:t>We are almost houseful</a:t>
            </a:r>
          </a:p>
        </p:txBody>
      </p:sp>
    </p:spTree>
    <p:extLst>
      <p:ext uri="{BB962C8B-B14F-4D97-AF65-F5344CB8AC3E}">
        <p14:creationId xmlns:p14="http://schemas.microsoft.com/office/powerpoint/2010/main" val="26385140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367581-28E9-14C3-FC10-2DD9878B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8" y="628506"/>
            <a:ext cx="11563944" cy="5600988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8CD77C2F-C756-CE79-0ED4-7436C30F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28" y="2476451"/>
            <a:ext cx="10592344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3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you going to call?</a:t>
            </a:r>
          </a:p>
        </p:txBody>
      </p:sp>
      <p:pic>
        <p:nvPicPr>
          <p:cNvPr id="1026" name="Picture 2" descr="NET artificial intelligence &amp; machine learning">
            <a:extLst>
              <a:ext uri="{FF2B5EF4-FFF2-40B4-BE49-F238E27FC236}">
                <a16:creationId xmlns:a16="http://schemas.microsoft.com/office/drawing/2014/main" id="{B2C48E26-7428-CBA5-9F8F-EC337211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45" y="2088015"/>
            <a:ext cx="5694830" cy="26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4086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large screen&#10;&#10;Description automatically generated">
            <a:extLst>
              <a:ext uri="{FF2B5EF4-FFF2-40B4-BE49-F238E27FC236}">
                <a16:creationId xmlns:a16="http://schemas.microsoft.com/office/drawing/2014/main" id="{90EA271D-1FF8-ACCD-1E90-0EB97DF3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09" y="272143"/>
            <a:ext cx="6583811" cy="4959804"/>
          </a:xfrm>
          <a:prstGeom prst="rect">
            <a:avLst/>
          </a:prstGeom>
        </p:spPr>
      </p:pic>
      <p:pic>
        <p:nvPicPr>
          <p:cNvPr id="11" name="Picture 10" descr="A group of people looking at a large screen&#10;&#10;Description automatically generated">
            <a:extLst>
              <a:ext uri="{FF2B5EF4-FFF2-40B4-BE49-F238E27FC236}">
                <a16:creationId xmlns:a16="http://schemas.microsoft.com/office/drawing/2014/main" id="{FB7EC7F1-F4F5-74B1-7F3E-601D108D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14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25" y="2921000"/>
            <a:ext cx="9917833" cy="627830"/>
          </a:xfrm>
        </p:spPr>
        <p:txBody>
          <a:bodyPr/>
          <a:lstStyle/>
          <a:p>
            <a:r>
              <a:rPr lang="en-US" dirty="0"/>
              <a:t>Copilot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988104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164a44-d631-497f-8941-ebf25cf09d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3378007F03C846B61AAD47B5F71A30" ma:contentTypeVersion="16" ma:contentTypeDescription="Create a new document." ma:contentTypeScope="" ma:versionID="6ce293f91efe1577d0ec7eaefe529414">
  <xsd:schema xmlns:xsd="http://www.w3.org/2001/XMLSchema" xmlns:xs="http://www.w3.org/2001/XMLSchema" xmlns:p="http://schemas.microsoft.com/office/2006/metadata/properties" xmlns:ns3="a8164a44-d631-497f-8941-ebf25cf09d2c" xmlns:ns4="fb6d2253-2e97-4b25-8acf-7937ad20cb54" targetNamespace="http://schemas.microsoft.com/office/2006/metadata/properties" ma:root="true" ma:fieldsID="77d5aee32a3f3f22d22f3e37a7ed9b61" ns3:_="" ns4:_="">
    <xsd:import namespace="a8164a44-d631-497f-8941-ebf25cf09d2c"/>
    <xsd:import namespace="fb6d2253-2e97-4b25-8acf-7937ad20cb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164a44-d631-497f-8941-ebf25cf09d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d2253-2e97-4b25-8acf-7937ad20cb54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F6E43-1CAB-4A90-B9E0-C847930E361C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fb6d2253-2e97-4b25-8acf-7937ad20cb54"/>
    <ds:schemaRef ds:uri="a8164a44-d631-497f-8941-ebf25cf09d2c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D76B15-3AF6-42FB-9B41-8195FBB246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164a44-d631-497f-8941-ebf25cf09d2c"/>
    <ds:schemaRef ds:uri="fb6d2253-2e97-4b25-8acf-7937ad20cb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569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Azure 2023 Template</vt:lpstr>
      <vt:lpstr>With .NET and AI, our community app "aspires" to be on cloud nine  </vt:lpstr>
      <vt:lpstr>Agenda</vt:lpstr>
      <vt:lpstr>01</vt:lpstr>
      <vt:lpstr>PowerPoint Presentation</vt:lpstr>
      <vt:lpstr>We are almost houseful</vt:lpstr>
      <vt:lpstr>PowerPoint Presentation</vt:lpstr>
      <vt:lpstr>02</vt:lpstr>
      <vt:lpstr>PowerPoint Presentation</vt:lpstr>
      <vt:lpstr>Copilot Workspace</vt:lpstr>
      <vt:lpstr>Aspire: Its just not .NET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5</cp:revision>
  <dcterms:created xsi:type="dcterms:W3CDTF">2024-10-07T23:57:31Z</dcterms:created>
  <dcterms:modified xsi:type="dcterms:W3CDTF">2024-11-19T23:31:52Z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0x010100563378007F03C846B61AAD47B5F71A30</vt:lpwstr>
  </property>
</Properties>
</file>